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Raleway" charset="1" panose="020B0503030101060003"/>
      <p:regular r:id="rId18"/>
    </p:embeddedFon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 Heavy" charset="1" panose="020B000303010106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56" Target="slides/slide35.xml" Type="http://schemas.openxmlformats.org/officeDocument/2006/relationships/slide"/><Relationship Id="rId57" Target="slides/slide36.xml" Type="http://schemas.openxmlformats.org/officeDocument/2006/relationships/slide"/><Relationship Id="rId58" Target="slides/slide37.xml" Type="http://schemas.openxmlformats.org/officeDocument/2006/relationships/slide"/><Relationship Id="rId59" Target="slides/slide38.xml" Type="http://schemas.openxmlformats.org/officeDocument/2006/relationships/slide"/><Relationship Id="rId6" Target="fonts/font6.fntdata" Type="http://schemas.openxmlformats.org/officeDocument/2006/relationships/font"/><Relationship Id="rId60" Target="slides/slide39.xml" Type="http://schemas.openxmlformats.org/officeDocument/2006/relationships/slide"/><Relationship Id="rId61" Target="slides/slide40.xml" Type="http://schemas.openxmlformats.org/officeDocument/2006/relationships/slide"/><Relationship Id="rId62" Target="slides/slide41.xml" Type="http://schemas.openxmlformats.org/officeDocument/2006/relationships/slide"/><Relationship Id="rId63" Target="slides/slide42.xml" Type="http://schemas.openxmlformats.org/officeDocument/2006/relationships/slide"/><Relationship Id="rId64" Target="slides/slide43.xml" Type="http://schemas.openxmlformats.org/officeDocument/2006/relationships/slide"/><Relationship Id="rId65" Target="slides/slide44.xml" Type="http://schemas.openxmlformats.org/officeDocument/2006/relationships/slide"/><Relationship Id="rId66" Target="slides/slide45.xml" Type="http://schemas.openxmlformats.org/officeDocument/2006/relationships/slide"/><Relationship Id="rId67" Target="slides/slide46.xml" Type="http://schemas.openxmlformats.org/officeDocument/2006/relationships/slide"/><Relationship Id="rId68" Target="slides/slide47.xml" Type="http://schemas.openxmlformats.org/officeDocument/2006/relationships/slide"/><Relationship Id="rId69" Target="slides/slide48.xml" Type="http://schemas.openxmlformats.org/officeDocument/2006/relationships/slide"/><Relationship Id="rId7" Target="fonts/font7.fntdata" Type="http://schemas.openxmlformats.org/officeDocument/2006/relationships/font"/><Relationship Id="rId70" Target="slides/slide49.xml" Type="http://schemas.openxmlformats.org/officeDocument/2006/relationships/slide"/><Relationship Id="rId71" Target="slides/slide50.xml" Type="http://schemas.openxmlformats.org/officeDocument/2006/relationships/slide"/><Relationship Id="rId72" Target="slides/slide51.xml" Type="http://schemas.openxmlformats.org/officeDocument/2006/relationships/slide"/><Relationship Id="rId73" Target="slides/slide52.xml" Type="http://schemas.openxmlformats.org/officeDocument/2006/relationships/slide"/><Relationship Id="rId74" Target="slides/slide53.xml" Type="http://schemas.openxmlformats.org/officeDocument/2006/relationships/slide"/><Relationship Id="rId75" Target="slides/slide54.xml" Type="http://schemas.openxmlformats.org/officeDocument/2006/relationships/slide"/><Relationship Id="rId76" Target="slides/slide55.xml" Type="http://schemas.openxmlformats.org/officeDocument/2006/relationships/slide"/><Relationship Id="rId77" Target="slides/slide56.xml" Type="http://schemas.openxmlformats.org/officeDocument/2006/relationships/slide"/><Relationship Id="rId78" Target="slides/slide57.xml" Type="http://schemas.openxmlformats.org/officeDocument/2006/relationships/slide"/><Relationship Id="rId79" Target="slides/slide58.xml" Type="http://schemas.openxmlformats.org/officeDocument/2006/relationships/slide"/><Relationship Id="rId8" Target="fonts/font8.fntdata" Type="http://schemas.openxmlformats.org/officeDocument/2006/relationships/font"/><Relationship Id="rId80" Target="slides/slide59.xml" Type="http://schemas.openxmlformats.org/officeDocument/2006/relationships/slide"/><Relationship Id="rId81" Target="slides/slide60.xml" Type="http://schemas.openxmlformats.org/officeDocument/2006/relationships/slide"/><Relationship Id="rId82" Target="slides/slide61.xml" Type="http://schemas.openxmlformats.org/officeDocument/2006/relationships/slide"/><Relationship Id="rId83" Target="slides/slide62.xml" Type="http://schemas.openxmlformats.org/officeDocument/2006/relationships/slide"/><Relationship Id="rId84" Target="slides/slide6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486377" y="3973275"/>
            <a:ext cx="11315247" cy="18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11899">
                <a:solidFill>
                  <a:srgbClr val="227C9D"/>
                </a:solidFill>
                <a:latin typeface="Kollektif Bold"/>
              </a:rPr>
              <a:t>ECO-SYNC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2466" y="3431654"/>
            <a:ext cx="7197206" cy="47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>
                <a:solidFill>
                  <a:srgbClr val="545454"/>
                </a:solidFill>
                <a:latin typeface="DM Sans"/>
              </a:rPr>
              <a:t>Project Overview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3121973" y="5936182"/>
            <a:ext cx="1204405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E6D73"/>
                </a:solidFill>
                <a:latin typeface="Kollektif Bold"/>
              </a:rPr>
              <a:t>TEAM YOUR WORST NIGHTMARE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Clicked </a:t>
            </a:r>
            <a:r>
              <a:rPr lang="en-US" sz="3000">
                <a:solidFill>
                  <a:srgbClr val="545454"/>
                </a:solidFill>
                <a:latin typeface="DM Sans Bold"/>
              </a:rPr>
              <a:t>More Info</a:t>
            </a:r>
            <a:r>
              <a:rPr lang="en-US" sz="3000">
                <a:solidFill>
                  <a:srgbClr val="545454"/>
                </a:solidFill>
                <a:latin typeface="DM Sans"/>
              </a:rPr>
              <a:t> Button : Showing All Information of a USER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Clicked </a:t>
            </a:r>
            <a:r>
              <a:rPr lang="en-US" sz="3000">
                <a:solidFill>
                  <a:srgbClr val="545454"/>
                </a:solidFill>
                <a:latin typeface="DM Sans Bold"/>
              </a:rPr>
              <a:t>Permission</a:t>
            </a:r>
            <a:r>
              <a:rPr lang="en-US" sz="3000">
                <a:solidFill>
                  <a:srgbClr val="545454"/>
                </a:solidFill>
                <a:latin typeface="DM Sans"/>
              </a:rPr>
              <a:t> Button : Admin can change user role dynamically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List of Available Roles to change Role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Clicked Edit Button : Can Edit User Information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Clicked Delete Button : Can Delete a User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Searching User Based on ID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Searched User Found 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Sorting USER List Based on Username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User List Sorted Based On Username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Registration: To Create New User Page For Admin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121973" y="3129915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E6D73"/>
                </a:solidFill>
                <a:latin typeface="Kollektif Bold"/>
              </a:rPr>
              <a:t>”STOP DREAMING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121973" y="4402455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227C9D"/>
                </a:solidFill>
                <a:latin typeface="Kollektif Bold"/>
              </a:rPr>
              <a:t>AND START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1973" y="5674995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CB77"/>
                </a:solidFill>
                <a:latin typeface="Kollektif Bold"/>
              </a:rPr>
              <a:t>DOING”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Role and Permission Page For Admin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Clicked View Permission Button : Showing permission of Role (“Landfill Manager”)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286" y="213869"/>
            <a:ext cx="16225260" cy="9126708"/>
          </a:xfrm>
          <a:custGeom>
            <a:avLst/>
            <a:gdLst/>
            <a:ahLst/>
            <a:cxnLst/>
            <a:rect r="r" b="b" t="t" l="l"/>
            <a:pathLst>
              <a:path h="9126708" w="16225260">
                <a:moveTo>
                  <a:pt x="0" y="0"/>
                </a:moveTo>
                <a:lnTo>
                  <a:pt x="16225259" y="0"/>
                </a:lnTo>
                <a:lnTo>
                  <a:pt x="16225259" y="9126708"/>
                </a:lnTo>
                <a:lnTo>
                  <a:pt x="0" y="912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In Role-Permission Form : Can give Access / Deny Access to a Role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7728" y="203765"/>
            <a:ext cx="4865878" cy="8745356"/>
          </a:xfrm>
          <a:custGeom>
            <a:avLst/>
            <a:gdLst/>
            <a:ahLst/>
            <a:cxnLst/>
            <a:rect r="r" b="b" t="t" l="l"/>
            <a:pathLst>
              <a:path h="8745356" w="4865878">
                <a:moveTo>
                  <a:pt x="0" y="0"/>
                </a:moveTo>
                <a:lnTo>
                  <a:pt x="4865878" y="0"/>
                </a:lnTo>
                <a:lnTo>
                  <a:pt x="4865878" y="8745356"/>
                </a:lnTo>
                <a:lnTo>
                  <a:pt x="0" y="874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267" t="0" r="-32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892" y="203765"/>
            <a:ext cx="4836156" cy="8745356"/>
          </a:xfrm>
          <a:custGeom>
            <a:avLst/>
            <a:gdLst/>
            <a:ahLst/>
            <a:cxnLst/>
            <a:rect r="r" b="b" t="t" l="l"/>
            <a:pathLst>
              <a:path h="8745356" w="4836156">
                <a:moveTo>
                  <a:pt x="0" y="0"/>
                </a:moveTo>
                <a:lnTo>
                  <a:pt x="4836156" y="0"/>
                </a:lnTo>
                <a:lnTo>
                  <a:pt x="4836156" y="8745356"/>
                </a:lnTo>
                <a:lnTo>
                  <a:pt x="0" y="8745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48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3731" y="203765"/>
            <a:ext cx="5400538" cy="8745356"/>
          </a:xfrm>
          <a:custGeom>
            <a:avLst/>
            <a:gdLst/>
            <a:ahLst/>
            <a:cxnLst/>
            <a:rect r="r" b="b" t="t" l="l"/>
            <a:pathLst>
              <a:path h="8745356" w="5400538">
                <a:moveTo>
                  <a:pt x="0" y="0"/>
                </a:moveTo>
                <a:lnTo>
                  <a:pt x="5400538" y="0"/>
                </a:lnTo>
                <a:lnTo>
                  <a:pt x="5400538" y="8745356"/>
                </a:lnTo>
                <a:lnTo>
                  <a:pt x="0" y="874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668" t="0" r="0" b="-51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669" y="9439676"/>
            <a:ext cx="5744602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- 1 : Choosing Role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7764" y="9439676"/>
            <a:ext cx="5744602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- 2 : Choose Permission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8366" y="9346127"/>
            <a:ext cx="5744602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- 3 : Give/Deny Access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7728" y="203765"/>
            <a:ext cx="4865878" cy="8745356"/>
          </a:xfrm>
          <a:custGeom>
            <a:avLst/>
            <a:gdLst/>
            <a:ahLst/>
            <a:cxnLst/>
            <a:rect r="r" b="b" t="t" l="l"/>
            <a:pathLst>
              <a:path h="8745356" w="4865878">
                <a:moveTo>
                  <a:pt x="0" y="0"/>
                </a:moveTo>
                <a:lnTo>
                  <a:pt x="4865878" y="0"/>
                </a:lnTo>
                <a:lnTo>
                  <a:pt x="4865878" y="8745356"/>
                </a:lnTo>
                <a:lnTo>
                  <a:pt x="0" y="874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267" t="0" r="-32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892" y="203765"/>
            <a:ext cx="4836156" cy="8253458"/>
          </a:xfrm>
          <a:custGeom>
            <a:avLst/>
            <a:gdLst/>
            <a:ahLst/>
            <a:cxnLst/>
            <a:rect r="r" b="b" t="t" l="l"/>
            <a:pathLst>
              <a:path h="8253458" w="4836156">
                <a:moveTo>
                  <a:pt x="0" y="0"/>
                </a:moveTo>
                <a:lnTo>
                  <a:pt x="4836156" y="0"/>
                </a:lnTo>
                <a:lnTo>
                  <a:pt x="4836156" y="8253458"/>
                </a:lnTo>
                <a:lnTo>
                  <a:pt x="0" y="825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480" t="0" r="0" b="-59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3731" y="203765"/>
            <a:ext cx="5400538" cy="8499407"/>
          </a:xfrm>
          <a:custGeom>
            <a:avLst/>
            <a:gdLst/>
            <a:ahLst/>
            <a:cxnLst/>
            <a:rect r="r" b="b" t="t" l="l"/>
            <a:pathLst>
              <a:path h="8499407" w="5400538">
                <a:moveTo>
                  <a:pt x="0" y="0"/>
                </a:moveTo>
                <a:lnTo>
                  <a:pt x="5400538" y="0"/>
                </a:lnTo>
                <a:lnTo>
                  <a:pt x="5400538" y="8499407"/>
                </a:lnTo>
                <a:lnTo>
                  <a:pt x="0" y="84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668" t="0" r="0" b="-817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488" y="9054069"/>
            <a:ext cx="17744381" cy="8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Admin can create any role and permission for that role and give/deny access to permission for any user.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DM Sans Bold"/>
              </a:rPr>
              <a:t>(All forms on the website include options chosen based on backend data)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792" y="601877"/>
            <a:ext cx="16938070" cy="8656423"/>
          </a:xfrm>
          <a:custGeom>
            <a:avLst/>
            <a:gdLst/>
            <a:ahLst/>
            <a:cxnLst/>
            <a:rect r="r" b="b" t="t" l="l"/>
            <a:pathLst>
              <a:path h="8656423" w="16938070">
                <a:moveTo>
                  <a:pt x="0" y="0"/>
                </a:moveTo>
                <a:lnTo>
                  <a:pt x="16938070" y="0"/>
                </a:lnTo>
                <a:lnTo>
                  <a:pt x="16938070" y="8656423"/>
                </a:lnTo>
                <a:lnTo>
                  <a:pt x="0" y="865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5013" y="967493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Create a New Role Page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Admin Can Add New Vehicle Entry Form + Can View Vehicle Entry History Page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133" y="857605"/>
            <a:ext cx="12449257" cy="7456518"/>
          </a:xfrm>
          <a:custGeom>
            <a:avLst/>
            <a:gdLst/>
            <a:ahLst/>
            <a:cxnLst/>
            <a:rect r="r" b="b" t="t" l="l"/>
            <a:pathLst>
              <a:path h="7456518" w="12449257">
                <a:moveTo>
                  <a:pt x="0" y="0"/>
                </a:moveTo>
                <a:lnTo>
                  <a:pt x="12449257" y="0"/>
                </a:lnTo>
                <a:lnTo>
                  <a:pt x="12449257" y="7456518"/>
                </a:lnTo>
                <a:lnTo>
                  <a:pt x="0" y="745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0" t="-7813" r="0" b="-4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1126" y="1028700"/>
            <a:ext cx="4142754" cy="7514148"/>
          </a:xfrm>
          <a:custGeom>
            <a:avLst/>
            <a:gdLst/>
            <a:ahLst/>
            <a:cxnLst/>
            <a:rect r="r" b="b" t="t" l="l"/>
            <a:pathLst>
              <a:path h="7514148" w="4142754">
                <a:moveTo>
                  <a:pt x="0" y="0"/>
                </a:moveTo>
                <a:lnTo>
                  <a:pt x="4142754" y="0"/>
                </a:lnTo>
                <a:lnTo>
                  <a:pt x="4142754" y="7514148"/>
                </a:lnTo>
                <a:lnTo>
                  <a:pt x="0" y="7514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076" t="-887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1264" y="8670436"/>
            <a:ext cx="1234312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 view of the vehicle Entry Form Choosing Vehicle 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0202" y="8820144"/>
            <a:ext cx="5744602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Validation Check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Admin Can Create New STS Form + Can See Available STS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2151" y="2966707"/>
            <a:ext cx="4897265" cy="5811598"/>
          </a:xfrm>
          <a:custGeom>
            <a:avLst/>
            <a:gdLst/>
            <a:ahLst/>
            <a:cxnLst/>
            <a:rect r="r" b="b" t="t" l="l"/>
            <a:pathLst>
              <a:path h="5811598" w="4897265">
                <a:moveTo>
                  <a:pt x="0" y="0"/>
                </a:moveTo>
                <a:lnTo>
                  <a:pt x="4897266" y="0"/>
                </a:lnTo>
                <a:lnTo>
                  <a:pt x="4897266" y="5811598"/>
                </a:lnTo>
                <a:lnTo>
                  <a:pt x="0" y="5811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908" t="-10382" r="0" b="-45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363" y="1028700"/>
            <a:ext cx="4584096" cy="6621604"/>
          </a:xfrm>
          <a:custGeom>
            <a:avLst/>
            <a:gdLst/>
            <a:ahLst/>
            <a:cxnLst/>
            <a:rect r="r" b="b" t="t" l="l"/>
            <a:pathLst>
              <a:path h="6621604" w="4584096">
                <a:moveTo>
                  <a:pt x="0" y="0"/>
                </a:moveTo>
                <a:lnTo>
                  <a:pt x="4584096" y="0"/>
                </a:lnTo>
                <a:lnTo>
                  <a:pt x="4584096" y="6621604"/>
                </a:lnTo>
                <a:lnTo>
                  <a:pt x="0" y="662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045" t="0" r="0" b="-281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68542" y="1159244"/>
            <a:ext cx="4536152" cy="6054600"/>
          </a:xfrm>
          <a:custGeom>
            <a:avLst/>
            <a:gdLst/>
            <a:ahLst/>
            <a:cxnLst/>
            <a:rect r="r" b="b" t="t" l="l"/>
            <a:pathLst>
              <a:path h="6054600" w="4536152">
                <a:moveTo>
                  <a:pt x="0" y="0"/>
                </a:moveTo>
                <a:lnTo>
                  <a:pt x="4536152" y="0"/>
                </a:lnTo>
                <a:lnTo>
                  <a:pt x="4536152" y="6054600"/>
                </a:lnTo>
                <a:lnTo>
                  <a:pt x="0" y="605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2523" t="0" r="0" b="-401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2865" y="6794741"/>
            <a:ext cx="6739092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Choose Ward No 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(1 to 54)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9450" y="8401044"/>
            <a:ext cx="6739092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Choose Available STS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Manager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67072" y="6775688"/>
            <a:ext cx="6739092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Fill Up other Information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Public Home Screen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Admin Can See STS Transfer History Page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Create New Landfill and History of Created Landfills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25713" y="4416337"/>
            <a:ext cx="15453852" cy="14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9300">
                <a:solidFill>
                  <a:srgbClr val="227C9D"/>
                </a:solidFill>
                <a:latin typeface="Kollektif Bold"/>
              </a:rPr>
              <a:t>USER ROLE : STS MANGER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698653" y="6129224"/>
            <a:ext cx="107196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Perspective from an STS Manager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5706" y="9717705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Logging in as an STS Manager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STS Manager Has a Different Side Navbar than Admin ( Cannot Access Those Page)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STS Profile Page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584335" cy="9328689"/>
          </a:xfrm>
          <a:custGeom>
            <a:avLst/>
            <a:gdLst/>
            <a:ahLst/>
            <a:cxnLst/>
            <a:rect r="r" b="b" t="t" l="l"/>
            <a:pathLst>
              <a:path h="9328689" w="16584335">
                <a:moveTo>
                  <a:pt x="0" y="0"/>
                </a:moveTo>
                <a:lnTo>
                  <a:pt x="16584335" y="0"/>
                </a:lnTo>
                <a:lnTo>
                  <a:pt x="16584335" y="9328689"/>
                </a:lnTo>
                <a:lnTo>
                  <a:pt x="0" y="9328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347739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          STS Manager can access to STS Transfer Data Entry Form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790" y="0"/>
            <a:ext cx="7596242" cy="9374527"/>
          </a:xfrm>
          <a:custGeom>
            <a:avLst/>
            <a:gdLst/>
            <a:ahLst/>
            <a:cxnLst/>
            <a:rect r="r" b="b" t="t" l="l"/>
            <a:pathLst>
              <a:path h="9374527" w="7596242">
                <a:moveTo>
                  <a:pt x="0" y="0"/>
                </a:moveTo>
                <a:lnTo>
                  <a:pt x="7596241" y="0"/>
                </a:lnTo>
                <a:lnTo>
                  <a:pt x="7596241" y="9374527"/>
                </a:lnTo>
                <a:lnTo>
                  <a:pt x="0" y="937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427" t="0" r="-419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5524" y="149861"/>
            <a:ext cx="7224359" cy="9108439"/>
          </a:xfrm>
          <a:custGeom>
            <a:avLst/>
            <a:gdLst/>
            <a:ahLst/>
            <a:cxnLst/>
            <a:rect r="r" b="b" t="t" l="l"/>
            <a:pathLst>
              <a:path h="9108439" w="7224359">
                <a:moveTo>
                  <a:pt x="0" y="0"/>
                </a:moveTo>
                <a:lnTo>
                  <a:pt x="7224360" y="0"/>
                </a:lnTo>
                <a:lnTo>
                  <a:pt x="7224360" y="9108439"/>
                </a:lnTo>
                <a:lnTo>
                  <a:pt x="0" y="910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080" t="0" r="-4506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6003" y="9067800"/>
            <a:ext cx="7027814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The STS manager can only choose the STS that he has access 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3797" y="9277350"/>
            <a:ext cx="7027814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Choosing available Vehicle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All Forms in this Website includes Validation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5013" y="9717705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Route Optimiztation View Page For STS Manager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Login Page For Users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Showing Optimized Route For STS no 1 to Landfill No 1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STS Manager can view STS Transfer History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93334" y="4547220"/>
            <a:ext cx="15937994" cy="11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>
                <a:solidFill>
                  <a:srgbClr val="227C9D"/>
                </a:solidFill>
                <a:latin typeface="Kollektif Bold"/>
              </a:rPr>
              <a:t>USER ROLE : LANDFILL MANAGER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4200" y="5883275"/>
            <a:ext cx="107196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Perspective from a Landfill Manager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Different Side Navbar from both STS Manager and Admin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Landfill Manager Profile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Landfill Manager can add Truck Dumping Entry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2133" y="1028700"/>
            <a:ext cx="6971393" cy="6991947"/>
          </a:xfrm>
          <a:custGeom>
            <a:avLst/>
            <a:gdLst/>
            <a:ahLst/>
            <a:cxnLst/>
            <a:rect r="r" b="b" t="t" l="l"/>
            <a:pathLst>
              <a:path h="6991947" w="6971393">
                <a:moveTo>
                  <a:pt x="0" y="0"/>
                </a:moveTo>
                <a:lnTo>
                  <a:pt x="6971393" y="0"/>
                </a:lnTo>
                <a:lnTo>
                  <a:pt x="6971393" y="6991947"/>
                </a:lnTo>
                <a:lnTo>
                  <a:pt x="0" y="6991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506" t="0" r="-36306" b="-15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496" y="1028700"/>
            <a:ext cx="7233599" cy="6786431"/>
          </a:xfrm>
          <a:custGeom>
            <a:avLst/>
            <a:gdLst/>
            <a:ahLst/>
            <a:cxnLst/>
            <a:rect r="r" b="b" t="t" l="l"/>
            <a:pathLst>
              <a:path h="6786431" w="7233599">
                <a:moveTo>
                  <a:pt x="0" y="0"/>
                </a:moveTo>
                <a:lnTo>
                  <a:pt x="7233599" y="0"/>
                </a:lnTo>
                <a:lnTo>
                  <a:pt x="7233599" y="6786431"/>
                </a:lnTo>
                <a:lnTo>
                  <a:pt x="0" y="678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779" t="0" r="-33572" b="-189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401044"/>
            <a:ext cx="18288000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 Bold"/>
              </a:rPr>
              <a:t>All forms include options chosen based on backend data rather than manual typing, ensuring the maintenance of data consistency and connectivity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Truck Dumping History For Landfill Manager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The landfill manager can generate a slip regarding fuel cost after each truck dumping entry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Landfill Manager can download bill’s slip as PDF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User Logged in Successfully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25713" y="4416337"/>
            <a:ext cx="15453852" cy="142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9300">
                <a:solidFill>
                  <a:srgbClr val="227C9D"/>
                </a:solidFill>
                <a:latin typeface="Kollektif Bold"/>
              </a:rPr>
              <a:t>OTHER FEATURE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Dynamic Dashboard : Everything changes based on data entry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Reset Password Initial Page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OTP Sent to User email for verification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OTP in Email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       Account Verify Using OTP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OTP Verification is Successful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Now User can reset his password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Password Change is Successful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696712" cy="9388094"/>
          </a:xfrm>
          <a:custGeom>
            <a:avLst/>
            <a:gdLst/>
            <a:ahLst/>
            <a:cxnLst/>
            <a:rect r="r" b="b" t="t" l="l"/>
            <a:pathLst>
              <a:path h="9388094" w="16696712">
                <a:moveTo>
                  <a:pt x="0" y="0"/>
                </a:moveTo>
                <a:lnTo>
                  <a:pt x="16696712" y="0"/>
                </a:lnTo>
                <a:lnTo>
                  <a:pt x="16696712" y="9388094"/>
                </a:lnTo>
                <a:lnTo>
                  <a:pt x="0" y="938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If Someone has not access to specific Permission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486417" y="4102339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USER ROLE : ADMIN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4200" y="5883275"/>
            <a:ext cx="107196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545454"/>
                </a:solidFill>
                <a:latin typeface="DM Sans"/>
              </a:rPr>
              <a:t>                         Perspective from a System Admin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274" y="503860"/>
            <a:ext cx="8774347" cy="5035712"/>
          </a:xfrm>
          <a:custGeom>
            <a:avLst/>
            <a:gdLst/>
            <a:ahLst/>
            <a:cxnLst/>
            <a:rect r="r" b="b" t="t" l="l"/>
            <a:pathLst>
              <a:path h="5035712" w="8774347">
                <a:moveTo>
                  <a:pt x="0" y="0"/>
                </a:moveTo>
                <a:lnTo>
                  <a:pt x="8774347" y="0"/>
                </a:lnTo>
                <a:lnTo>
                  <a:pt x="8774347" y="5035712"/>
                </a:lnTo>
                <a:lnTo>
                  <a:pt x="0" y="50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8478" y="86401"/>
            <a:ext cx="6143528" cy="2142095"/>
          </a:xfrm>
          <a:custGeom>
            <a:avLst/>
            <a:gdLst/>
            <a:ahLst/>
            <a:cxnLst/>
            <a:rect r="r" b="b" t="t" l="l"/>
            <a:pathLst>
              <a:path h="2142095" w="6143528">
                <a:moveTo>
                  <a:pt x="0" y="0"/>
                </a:moveTo>
                <a:lnTo>
                  <a:pt x="6143528" y="0"/>
                </a:lnTo>
                <a:lnTo>
                  <a:pt x="6143528" y="2142095"/>
                </a:lnTo>
                <a:lnTo>
                  <a:pt x="0" y="2142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636" y="3538977"/>
            <a:ext cx="4448664" cy="5326466"/>
          </a:xfrm>
          <a:custGeom>
            <a:avLst/>
            <a:gdLst/>
            <a:ahLst/>
            <a:cxnLst/>
            <a:rect r="r" b="b" t="t" l="l"/>
            <a:pathLst>
              <a:path h="5326466" w="4448664">
                <a:moveTo>
                  <a:pt x="0" y="0"/>
                </a:moveTo>
                <a:lnTo>
                  <a:pt x="4448664" y="0"/>
                </a:lnTo>
                <a:lnTo>
                  <a:pt x="4448664" y="5326466"/>
                </a:lnTo>
                <a:lnTo>
                  <a:pt x="0" y="532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2671" y="6456217"/>
            <a:ext cx="6496461" cy="2728866"/>
          </a:xfrm>
          <a:custGeom>
            <a:avLst/>
            <a:gdLst/>
            <a:ahLst/>
            <a:cxnLst/>
            <a:rect r="r" b="b" t="t" l="l"/>
            <a:pathLst>
              <a:path h="2728866" w="6496461">
                <a:moveTo>
                  <a:pt x="0" y="0"/>
                </a:moveTo>
                <a:lnTo>
                  <a:pt x="6496461" y="0"/>
                </a:lnTo>
                <a:lnTo>
                  <a:pt x="6496461" y="2728865"/>
                </a:lnTo>
                <a:lnTo>
                  <a:pt x="0" y="2728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86959" y="5789460"/>
            <a:ext cx="5348945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1 : Creating a New Role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8816" y="2462645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2 : Currently the role has no Permission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9155" y="9180258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3 : Giving Only dashboard Access to that role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0006" y="9277350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4 : Now the role has Dashboard 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Access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46605" y="3212053"/>
            <a:ext cx="6277822" cy="3554255"/>
          </a:xfrm>
          <a:custGeom>
            <a:avLst/>
            <a:gdLst/>
            <a:ahLst/>
            <a:cxnLst/>
            <a:rect r="r" b="b" t="t" l="l"/>
            <a:pathLst>
              <a:path h="3554255" w="6277822">
                <a:moveTo>
                  <a:pt x="0" y="0"/>
                </a:moveTo>
                <a:lnTo>
                  <a:pt x="6277822" y="0"/>
                </a:lnTo>
                <a:lnTo>
                  <a:pt x="6277822" y="3554254"/>
                </a:lnTo>
                <a:lnTo>
                  <a:pt x="0" y="355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21" t="0" r="-107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9727" y="2177473"/>
            <a:ext cx="4718219" cy="6047294"/>
          </a:xfrm>
          <a:custGeom>
            <a:avLst/>
            <a:gdLst/>
            <a:ahLst/>
            <a:cxnLst/>
            <a:rect r="r" b="b" t="t" l="l"/>
            <a:pathLst>
              <a:path h="6047294" w="4718219">
                <a:moveTo>
                  <a:pt x="0" y="0"/>
                </a:moveTo>
                <a:lnTo>
                  <a:pt x="4718219" y="0"/>
                </a:lnTo>
                <a:lnTo>
                  <a:pt x="4718219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098" y="2062233"/>
            <a:ext cx="5213771" cy="6162535"/>
          </a:xfrm>
          <a:custGeom>
            <a:avLst/>
            <a:gdLst/>
            <a:ahLst/>
            <a:cxnLst/>
            <a:rect r="r" b="b" t="t" l="l"/>
            <a:pathLst>
              <a:path h="6162535" w="5213771">
                <a:moveTo>
                  <a:pt x="0" y="0"/>
                </a:moveTo>
                <a:lnTo>
                  <a:pt x="5213771" y="0"/>
                </a:lnTo>
                <a:lnTo>
                  <a:pt x="5213771" y="6162534"/>
                </a:lnTo>
                <a:lnTo>
                  <a:pt x="0" y="616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736" y="8537262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1 : Role of the user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is Unassigned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2575" y="2196523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2 : Giving the new Role 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To the 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88444" y="8537262"/>
            <a:ext cx="6642851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Step 3 : Now the user Role is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SUB-STS-Manager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81" y="234171"/>
            <a:ext cx="11391745" cy="5670918"/>
          </a:xfrm>
          <a:custGeom>
            <a:avLst/>
            <a:gdLst/>
            <a:ahLst/>
            <a:cxnLst/>
            <a:rect r="r" b="b" t="t" l="l"/>
            <a:pathLst>
              <a:path h="5670918" w="11391745">
                <a:moveTo>
                  <a:pt x="0" y="0"/>
                </a:moveTo>
                <a:lnTo>
                  <a:pt x="11391745" y="0"/>
                </a:lnTo>
                <a:lnTo>
                  <a:pt x="11391745" y="5670918"/>
                </a:lnTo>
                <a:lnTo>
                  <a:pt x="0" y="567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9903" y="2738399"/>
            <a:ext cx="10636150" cy="5281388"/>
          </a:xfrm>
          <a:custGeom>
            <a:avLst/>
            <a:gdLst/>
            <a:ahLst/>
            <a:cxnLst/>
            <a:rect r="r" b="b" t="t" l="l"/>
            <a:pathLst>
              <a:path h="5281388" w="10636150">
                <a:moveTo>
                  <a:pt x="0" y="0"/>
                </a:moveTo>
                <a:lnTo>
                  <a:pt x="10636150" y="0"/>
                </a:lnTo>
                <a:lnTo>
                  <a:pt x="10636150" y="5281387"/>
                </a:lnTo>
                <a:lnTo>
                  <a:pt x="0" y="5281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" r="0" b="-7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181" y="8367412"/>
            <a:ext cx="10666742" cy="152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710" indent="-392355" lvl="1">
              <a:lnSpc>
                <a:spcPts val="3998"/>
              </a:lnSpc>
              <a:buFont typeface="Arial"/>
              <a:buChar char="•"/>
            </a:pPr>
            <a:r>
              <a:rPr lang="en-US" sz="3634">
                <a:solidFill>
                  <a:srgbClr val="545454"/>
                </a:solidFill>
                <a:latin typeface="DM Sans"/>
              </a:rPr>
              <a:t>Now the user is Logged IN</a:t>
            </a:r>
          </a:p>
          <a:p>
            <a:pPr marL="784710" indent="-392355" lvl="1">
              <a:lnSpc>
                <a:spcPts val="3998"/>
              </a:lnSpc>
              <a:buFont typeface="Arial"/>
              <a:buChar char="•"/>
            </a:pPr>
            <a:r>
              <a:rPr lang="en-US" sz="3634">
                <a:solidFill>
                  <a:srgbClr val="545454"/>
                </a:solidFill>
                <a:latin typeface="DM Sans"/>
              </a:rPr>
              <a:t>Role of the user is : SUB-STS-Manager</a:t>
            </a:r>
          </a:p>
          <a:p>
            <a:pPr marL="784710" indent="-392355" lvl="1">
              <a:lnSpc>
                <a:spcPts val="3998"/>
              </a:lnSpc>
              <a:buFont typeface="Arial"/>
              <a:buChar char="•"/>
            </a:pPr>
            <a:r>
              <a:rPr lang="en-US" sz="3634">
                <a:solidFill>
                  <a:srgbClr val="545454"/>
                </a:solidFill>
                <a:latin typeface="DM Sans"/>
              </a:rPr>
              <a:t>Permission Access : Only Dashboard 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Heavy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Dynamic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Profile Page :  Can Update Information and Password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965" y="0"/>
            <a:ext cx="16938070" cy="9527665"/>
          </a:xfrm>
          <a:custGeom>
            <a:avLst/>
            <a:gdLst/>
            <a:ahLst/>
            <a:cxnLst/>
            <a:rect r="r" b="b" t="t" l="l"/>
            <a:pathLst>
              <a:path h="9527665" w="16938070">
                <a:moveTo>
                  <a:pt x="0" y="0"/>
                </a:moveTo>
                <a:lnTo>
                  <a:pt x="16938070" y="0"/>
                </a:lnTo>
                <a:lnTo>
                  <a:pt x="16938070" y="9527665"/>
                </a:lnTo>
                <a:lnTo>
                  <a:pt x="0" y="952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173" y="9707012"/>
            <a:ext cx="18288000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545454"/>
                </a:solidFill>
                <a:latin typeface="DM Sans"/>
              </a:rPr>
              <a:t>User List Page ( Only Admin Can See)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DAGA_5xUDwg</dc:identifier>
  <dcterms:modified xsi:type="dcterms:W3CDTF">2011-08-01T06:04:30Z</dcterms:modified>
  <cp:revision>1</cp:revision>
  <dc:title>Colorful Modern Business Infographic Presentation</dc:title>
</cp:coreProperties>
</file>